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8" r:id="rId5"/>
    <p:sldId id="274" r:id="rId6"/>
    <p:sldId id="268" r:id="rId7"/>
    <p:sldId id="269" r:id="rId8"/>
    <p:sldId id="270" r:id="rId9"/>
    <p:sldId id="278" r:id="rId10"/>
    <p:sldId id="277" r:id="rId11"/>
    <p:sldId id="271" r:id="rId12"/>
    <p:sldId id="279" r:id="rId13"/>
    <p:sldId id="272" r:id="rId14"/>
    <p:sldId id="280" r:id="rId15"/>
    <p:sldId id="296" r:id="rId16"/>
    <p:sldId id="285" r:id="rId17"/>
    <p:sldId id="287" r:id="rId18"/>
    <p:sldId id="288" r:id="rId19"/>
    <p:sldId id="289" r:id="rId20"/>
    <p:sldId id="294" r:id="rId21"/>
    <p:sldId id="291" r:id="rId22"/>
    <p:sldId id="292" r:id="rId23"/>
    <p:sldId id="293" r:id="rId24"/>
    <p:sldId id="295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C567A"/>
    <a:srgbClr val="F0F0F0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7949" autoAdjust="0"/>
  </p:normalViewPr>
  <p:slideViewPr>
    <p:cSldViewPr snapToGrid="0" showGuides="1">
      <p:cViewPr varScale="1">
        <p:scale>
          <a:sx n="74" d="100"/>
          <a:sy n="74" d="100"/>
        </p:scale>
        <p:origin x="858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12/10/2021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53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xmlns="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xmlns="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xmlns="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xmlns="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xmlns="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xmlns="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xmlns="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xmlns="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xmlns="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xmlns="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xmlns="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xmlns="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xmlns="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xmlns="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xmlns="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xmlns="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xmlns="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xmlns="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xmlns="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xmlns="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xmlns="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xmlns="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xmlns="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xmlns="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xmlns="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xmlns="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xmlns="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xmlns="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xmlns="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xmlns="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xmlns="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xmlns="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xmlns="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xmlns="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xmlns="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xmlns="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xmlns="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xmlns="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xmlns="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xmlns="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xmlns="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xmlns="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12/10/2021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x.com/" TargetMode="External"/><Relationship Id="rId2" Type="http://schemas.openxmlformats.org/officeDocument/2006/relationships/hyperlink" Target="https://www.creativebloq.com/features/8-common-portfolio-mistakes-and-how-to-fix-them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hyperlink" Target="https://www.bluehost.com/cs/special/wordpress-builder/?utm_source=(direct)&amp;utm_medium=affiliate&amp;utm_campaign=affiliate-link_quicksprout_notyp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WordPres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s://en.wikipedia.org/wiki/Wix.com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3338624"/>
            <a:ext cx="5143500" cy="941347"/>
          </a:xfrm>
        </p:spPr>
        <p:txBody>
          <a:bodyPr/>
          <a:lstStyle/>
          <a:p>
            <a:r>
              <a:rPr lang="en-US" dirty="0" smtClean="0"/>
              <a:t>Portfolyo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 your portfolio within minutes!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97" y="428465"/>
            <a:ext cx="1771897" cy="679118"/>
          </a:xfrm>
          <a:prstGeom prst="rect">
            <a:avLst/>
          </a:prstGeo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933" y="128385"/>
            <a:ext cx="1771897" cy="6001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3650" y="2839801"/>
            <a:ext cx="2472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</a:rPr>
              <a:t>Batch- 58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6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51619" y="189603"/>
            <a:ext cx="5749936" cy="827828"/>
          </a:xfrm>
        </p:spPr>
        <p:txBody>
          <a:bodyPr/>
          <a:lstStyle/>
          <a:p>
            <a:r>
              <a:rPr lang="en-IN" sz="4400" dirty="0" smtClean="0">
                <a:solidFill>
                  <a:schemeClr val="bg1"/>
                </a:solidFill>
                <a:latin typeface="Ubuntu" panose="020B0504030602030204" pitchFamily="34" charset="0"/>
              </a:rPr>
              <a:t>Proposed solution:</a:t>
            </a:r>
            <a:endParaRPr lang="en-IN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251619" y="1155878"/>
            <a:ext cx="6213575" cy="506461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  <a:latin typeface="Ubuntu" panose="020B0504030602030204" pitchFamily="34" charset="0"/>
              </a:rPr>
              <a:t>Users initially need to Authenticate themselves.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  <a:latin typeface="Ubuntu" panose="020B0504030602030204" pitchFamily="34" charset="0"/>
              </a:rPr>
              <a:t>They can choose their portfolio template.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  <a:latin typeface="Ubuntu" panose="020B0504030602030204" pitchFamily="34" charset="0"/>
              </a:rPr>
              <a:t>The template is loaded to them.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  <a:latin typeface="Ubuntu" panose="020B0504030602030204" pitchFamily="34" charset="0"/>
              </a:rPr>
              <a:t>Users can then edit the template using click and select &amp; drag and drops.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  <a:latin typeface="Ubuntu" panose="020B0504030602030204" pitchFamily="34" charset="0"/>
              </a:rPr>
              <a:t>After they have edited the website they can save their website.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  <a:latin typeface="Ubuntu" panose="020B0504030602030204" pitchFamily="34" charset="0"/>
              </a:rPr>
              <a:t>After saving the website they can deploy their website on our platform.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  <a:latin typeface="Ubuntu" panose="020B0504030602030204" pitchFamily="34" charset="0"/>
              </a:rPr>
              <a:t>After deployment the users are provided a hyperlink to their deployed website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  <a:latin typeface="Ubuntu" panose="020B0504030602030204" pitchFamily="34" charset="0"/>
              </a:rPr>
              <a:t>The Website can be accessed by anyone at anytime.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600" dirty="0" smtClean="0">
              <a:latin typeface="Ubuntu" panose="020B0504030602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600" dirty="0" smtClean="0">
              <a:latin typeface="Ubuntu" panose="020B0504030602030204" pitchFamily="34" charset="0"/>
            </a:endParaRP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xmlns="" id="{F0E35123-11A3-CD40-A44F-8A81B9105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812084" y="2701921"/>
            <a:ext cx="914407" cy="914407"/>
          </a:xfr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231" y="1017431"/>
            <a:ext cx="5299000" cy="47855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7089"/>
            <a:ext cx="1771897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07556" y="0"/>
            <a:ext cx="11150600" cy="920336"/>
          </a:xfrm>
        </p:spPr>
        <p:txBody>
          <a:bodyPr/>
          <a:lstStyle/>
          <a:p>
            <a:pPr algn="ctr"/>
            <a:r>
              <a:rPr lang="en-IN" sz="4400" dirty="0" smtClean="0">
                <a:latin typeface="Ubuntu" panose="020B0504030602030204" pitchFamily="34" charset="0"/>
              </a:rPr>
              <a:t>Flow Chart:</a:t>
            </a:r>
            <a:endParaRPr lang="en-IN" sz="4400" dirty="0">
              <a:latin typeface="Ubuntu" panose="020B05040306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021" y="1206775"/>
            <a:ext cx="8251669" cy="49625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32873"/>
            <a:ext cx="2215166" cy="9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3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 smtClean="0"/>
              <a:t>FrontEnd</a:t>
            </a:r>
            <a:r>
              <a:rPr lang="en-IN" dirty="0" smtClean="0"/>
              <a:t> Technologies: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smtClean="0"/>
              <a:t>React</a:t>
            </a:r>
          </a:p>
          <a:p>
            <a:r>
              <a:rPr lang="en-IN" dirty="0" smtClean="0"/>
              <a:t>HTML</a:t>
            </a:r>
          </a:p>
          <a:p>
            <a:r>
              <a:rPr lang="en-IN" dirty="0" smtClean="0"/>
              <a:t>SCSS</a:t>
            </a:r>
          </a:p>
          <a:p>
            <a:r>
              <a:rPr lang="en-IN" dirty="0" smtClean="0"/>
              <a:t>JavaScript</a:t>
            </a:r>
          </a:p>
          <a:p>
            <a:r>
              <a:rPr lang="en-IN" dirty="0" smtClean="0"/>
              <a:t>Material-UI</a:t>
            </a:r>
          </a:p>
          <a:p>
            <a:r>
              <a:rPr lang="en-IN" dirty="0" err="1" smtClean="0"/>
              <a:t>Redux</a:t>
            </a:r>
            <a:endParaRPr lang="en-IN" dirty="0" smtClean="0"/>
          </a:p>
          <a:p>
            <a:r>
              <a:rPr lang="en-IN" dirty="0" smtClean="0"/>
              <a:t>Chakra-UI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 err="1" smtClean="0"/>
              <a:t>BackEnd</a:t>
            </a:r>
            <a:r>
              <a:rPr lang="en-IN" dirty="0" smtClean="0"/>
              <a:t> Technologies:</a:t>
            </a: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dirty="0" err="1" smtClean="0"/>
              <a:t>NodeJs</a:t>
            </a:r>
            <a:endParaRPr lang="en-IN" dirty="0" smtClean="0"/>
          </a:p>
          <a:p>
            <a:r>
              <a:rPr lang="en-IN" dirty="0" err="1" smtClean="0"/>
              <a:t>ExpressJs</a:t>
            </a:r>
            <a:endParaRPr lang="en-IN" dirty="0" smtClean="0"/>
          </a:p>
          <a:p>
            <a:r>
              <a:rPr lang="en-IN" dirty="0" err="1" smtClean="0"/>
              <a:t>MongoDB</a:t>
            </a:r>
            <a:endParaRPr lang="en-IN" dirty="0" smtClean="0"/>
          </a:p>
          <a:p>
            <a:r>
              <a:rPr lang="en-IN" dirty="0" err="1" smtClean="0"/>
              <a:t>Redis</a:t>
            </a:r>
            <a:endParaRPr lang="en-IN" dirty="0" smtClean="0"/>
          </a:p>
          <a:p>
            <a:r>
              <a:rPr lang="en-IN" dirty="0" err="1" smtClean="0"/>
              <a:t>Docker</a:t>
            </a:r>
            <a:endParaRPr lang="en-IN" dirty="0" smtClean="0"/>
          </a:p>
          <a:p>
            <a:r>
              <a:rPr lang="en-IN" dirty="0" err="1" smtClean="0"/>
              <a:t>Nginx</a:t>
            </a:r>
            <a:endParaRPr lang="en-IN" dirty="0" smtClean="0"/>
          </a:p>
          <a:p>
            <a:r>
              <a:rPr lang="en-IN" dirty="0" err="1" smtClean="0"/>
              <a:t>RestAPI</a:t>
            </a:r>
            <a:endParaRPr lang="en-I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Software requirements: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" y="6129346"/>
            <a:ext cx="1744721" cy="72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7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757" y="1460665"/>
            <a:ext cx="5712030" cy="440832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800" dirty="0" smtClean="0">
                <a:solidFill>
                  <a:schemeClr val="bg1"/>
                </a:solidFill>
              </a:rPr>
              <a:t> </a:t>
            </a:r>
            <a:r>
              <a:rPr lang="en-GB" sz="3200" dirty="0">
                <a:solidFill>
                  <a:schemeClr val="bg1"/>
                </a:solidFill>
              </a:rPr>
              <a:t>Search for </a:t>
            </a:r>
            <a:r>
              <a:rPr lang="en-GB" sz="3200" dirty="0" err="1" smtClean="0">
                <a:solidFill>
                  <a:schemeClr val="bg1"/>
                </a:solidFill>
              </a:rPr>
              <a:t>portfolyo.studio</a:t>
            </a:r>
            <a:r>
              <a:rPr lang="en-GB" sz="3200" dirty="0" smtClean="0">
                <a:solidFill>
                  <a:schemeClr val="bg1"/>
                </a:solidFill>
              </a:rPr>
              <a:t> </a:t>
            </a:r>
            <a:r>
              <a:rPr lang="en-GB" sz="3200" dirty="0">
                <a:solidFill>
                  <a:schemeClr val="bg1"/>
                </a:solidFill>
              </a:rPr>
              <a:t>or click on the website link to access it.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3200" dirty="0" smtClean="0">
                <a:solidFill>
                  <a:schemeClr val="bg1"/>
                </a:solidFill>
              </a:rPr>
              <a:t>To create an account click on signup.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3200" dirty="0" smtClean="0">
                <a:solidFill>
                  <a:schemeClr val="bg1"/>
                </a:solidFill>
              </a:rPr>
              <a:t>To sign up click on click here.</a:t>
            </a:r>
            <a:endParaRPr lang="en-GB" sz="28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3200" dirty="0">
                <a:solidFill>
                  <a:schemeClr val="bg1"/>
                </a:solidFill>
              </a:rPr>
              <a:t>T</a:t>
            </a:r>
            <a:r>
              <a:rPr lang="en-GB" sz="3200" dirty="0" smtClean="0">
                <a:solidFill>
                  <a:schemeClr val="bg1"/>
                </a:solidFill>
              </a:rPr>
              <a:t>hen , fill in your details to create an account.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1881" y="6187045"/>
            <a:ext cx="1543792" cy="57001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841"/>
            <a:ext cx="1771897" cy="600159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2595" y="320634"/>
            <a:ext cx="5397727" cy="27075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258296" y="3348842"/>
            <a:ext cx="5522026" cy="2624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0351" b="6845"/>
          <a:stretch/>
        </p:blipFill>
        <p:spPr>
          <a:xfrm>
            <a:off x="6341423" y="3254666"/>
            <a:ext cx="5482442" cy="293237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3800" y="242681"/>
            <a:ext cx="5891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FFFF00"/>
                </a:solidFill>
              </a:rPr>
              <a:t>Steps to create an </a:t>
            </a:r>
            <a:r>
              <a:rPr lang="en-GB" sz="4000" dirty="0" smtClean="0">
                <a:solidFill>
                  <a:srgbClr val="FFFF00"/>
                </a:solidFill>
              </a:rPr>
              <a:t>account :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75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51262"/>
            <a:ext cx="3932237" cy="5417726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 smtClean="0">
                <a:solidFill>
                  <a:schemeClr val="bg1"/>
                </a:solidFill>
              </a:rPr>
              <a:t>After creating an account sign in with the registered mail id and create your own website.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 smtClean="0">
                <a:solidFill>
                  <a:schemeClr val="bg1"/>
                </a:solidFill>
              </a:rPr>
              <a:t>Click on create new website to create one.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 smtClean="0">
                <a:solidFill>
                  <a:schemeClr val="bg1"/>
                </a:solidFill>
              </a:rPr>
              <a:t>Build your resume as per your needs and taste.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9638" y="712519"/>
            <a:ext cx="5241920" cy="2784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7089"/>
            <a:ext cx="1771897" cy="600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220" y="3693227"/>
            <a:ext cx="5204609" cy="24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663" y="219874"/>
            <a:ext cx="9737765" cy="2957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7089"/>
            <a:ext cx="1771897" cy="600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787" y="3218213"/>
            <a:ext cx="9809018" cy="301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2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7089"/>
            <a:ext cx="1771897" cy="6001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-208" t="10741" r="208" b="11111"/>
          <a:stretch/>
        </p:blipFill>
        <p:spPr>
          <a:xfrm>
            <a:off x="292100" y="698500"/>
            <a:ext cx="115062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3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7089"/>
            <a:ext cx="1771897" cy="600159"/>
          </a:xfrm>
          <a:prstGeom prst="rect">
            <a:avLst/>
          </a:prstGeom>
        </p:spPr>
      </p:pic>
      <p:pic>
        <p:nvPicPr>
          <p:cNvPr id="7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6" r="620" b="8144"/>
          <a:stretch/>
        </p:blipFill>
        <p:spPr>
          <a:xfrm>
            <a:off x="843148" y="593766"/>
            <a:ext cx="10512240" cy="5187329"/>
          </a:xfrm>
        </p:spPr>
      </p:pic>
    </p:spTree>
    <p:extLst>
      <p:ext uri="{BB962C8B-B14F-4D97-AF65-F5344CB8AC3E}">
        <p14:creationId xmlns:p14="http://schemas.microsoft.com/office/powerpoint/2010/main" val="134047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7089"/>
            <a:ext cx="1771897" cy="600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5" b="5969"/>
          <a:stretch/>
        </p:blipFill>
        <p:spPr>
          <a:xfrm>
            <a:off x="926274" y="475013"/>
            <a:ext cx="10212781" cy="551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9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7089"/>
            <a:ext cx="1771897" cy="6001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4" b="7018"/>
          <a:stretch/>
        </p:blipFill>
        <p:spPr>
          <a:xfrm>
            <a:off x="1163782" y="296883"/>
            <a:ext cx="10058400" cy="583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3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buntu" panose="020B0504030602030204" pitchFamily="34" charset="0"/>
              </a:rPr>
              <a:t>Team - 58</a:t>
            </a:r>
            <a:endParaRPr lang="en-US" dirty="0">
              <a:latin typeface="Ubuntu" panose="020B0504030602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5935AC4D-C17D-4827-B693-43A34920A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Project Presentation</a:t>
            </a:r>
            <a:endParaRPr lang="en-US" sz="3600" dirty="0"/>
          </a:p>
        </p:txBody>
      </p:sp>
      <p:sp>
        <p:nvSpPr>
          <p:cNvPr id="31" name="TextBox 30"/>
          <p:cNvSpPr txBox="1"/>
          <p:nvPr/>
        </p:nvSpPr>
        <p:spPr>
          <a:xfrm>
            <a:off x="1068946" y="2012358"/>
            <a:ext cx="1017431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</a:rPr>
              <a:t>Team Members: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 smtClean="0">
                <a:solidFill>
                  <a:schemeClr val="bg1"/>
                </a:solidFill>
                <a:latin typeface="Ubuntu" panose="020B0504030602030204" pitchFamily="34" charset="0"/>
              </a:rPr>
              <a:t>Jakkala Siva Venkata Deepesh (19H51A05G2)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Kolukula</a:t>
            </a:r>
            <a:r>
              <a:rPr lang="en-IN" sz="2800" dirty="0" smtClean="0">
                <a:solidFill>
                  <a:schemeClr val="bg1"/>
                </a:solidFill>
                <a:latin typeface="Ubuntu" panose="020B0504030602030204" pitchFamily="34" charset="0"/>
              </a:rPr>
              <a:t> Naga </a:t>
            </a:r>
            <a:r>
              <a:rPr lang="en-IN" sz="28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Pavan</a:t>
            </a:r>
            <a:r>
              <a:rPr lang="en-IN" sz="2800" dirty="0" smtClean="0">
                <a:solidFill>
                  <a:schemeClr val="bg1"/>
                </a:solidFill>
                <a:latin typeface="Ubuntu" panose="020B0504030602030204" pitchFamily="34" charset="0"/>
              </a:rPr>
              <a:t> Madhur (19H51A05G9)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Kokkonda</a:t>
            </a:r>
            <a:r>
              <a:rPr lang="en-IN" sz="28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IN" sz="28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Rajani</a:t>
            </a:r>
            <a:r>
              <a:rPr lang="en-IN" sz="2800" dirty="0" smtClean="0">
                <a:solidFill>
                  <a:schemeClr val="bg1"/>
                </a:solidFill>
                <a:latin typeface="Ubuntu" panose="020B0504030602030204" pitchFamily="34" charset="0"/>
              </a:rPr>
              <a:t> (19H51A05G7)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8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en-IN" sz="4400" dirty="0" smtClean="0">
                <a:solidFill>
                  <a:schemeClr val="bg1"/>
                </a:solidFill>
                <a:latin typeface="Ubuntu" panose="020B0504030602030204" pitchFamily="34" charset="0"/>
              </a:rPr>
              <a:t>Under the Guidance of:</a:t>
            </a:r>
          </a:p>
          <a:p>
            <a:r>
              <a:rPr lang="en-IN" sz="2800" dirty="0" smtClean="0">
                <a:solidFill>
                  <a:schemeClr val="bg1"/>
                </a:solidFill>
                <a:latin typeface="Ubuntu" panose="020B0504030602030204" pitchFamily="34" charset="0"/>
              </a:rPr>
              <a:t>Mr. M. </a:t>
            </a:r>
            <a:r>
              <a:rPr lang="en-IN" sz="28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Parameswar</a:t>
            </a:r>
            <a:r>
              <a:rPr lang="en-IN" sz="2800" dirty="0" smtClean="0">
                <a:solidFill>
                  <a:schemeClr val="bg1"/>
                </a:solidFill>
                <a:latin typeface="Ubuntu" panose="020B0504030602030204" pitchFamily="34" charset="0"/>
              </a:rPr>
              <a:t> Sir</a:t>
            </a:r>
          </a:p>
          <a:p>
            <a:r>
              <a:rPr lang="en-IN" sz="2800" dirty="0" smtClean="0">
                <a:solidFill>
                  <a:schemeClr val="bg1"/>
                </a:solidFill>
                <a:latin typeface="Ubuntu" panose="020B0504030602030204" pitchFamily="34" charset="0"/>
              </a:rPr>
              <a:t>(Assistant professor)</a:t>
            </a:r>
            <a:endParaRPr lang="en-IN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97" y="6155659"/>
            <a:ext cx="1771897" cy="60015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15" y="6155658"/>
            <a:ext cx="1771897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4162" y="463137"/>
            <a:ext cx="7769821" cy="985653"/>
          </a:xfrm>
        </p:spPr>
        <p:txBody>
          <a:bodyPr>
            <a:normAutofit/>
          </a:bodyPr>
          <a:lstStyle/>
          <a:p>
            <a:r>
              <a:rPr lang="en-GB" sz="4000" b="1" dirty="0" smtClean="0">
                <a:solidFill>
                  <a:schemeClr val="bg1"/>
                </a:solidFill>
                <a:latin typeface="Copperplate Gothic Light" panose="020E0507020206020404" pitchFamily="34" charset="0"/>
              </a:rPr>
              <a:t>Conclusion : </a:t>
            </a:r>
            <a:endParaRPr lang="en-US" sz="4000" b="1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8774" y="1769422"/>
            <a:ext cx="9809018" cy="438199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 err="1" smtClean="0">
                <a:solidFill>
                  <a:schemeClr val="bg1"/>
                </a:solidFill>
              </a:rPr>
              <a:t>Portfolyo</a:t>
            </a:r>
            <a:r>
              <a:rPr lang="en-GB" sz="3200" dirty="0" smtClean="0">
                <a:solidFill>
                  <a:schemeClr val="bg1"/>
                </a:solidFill>
              </a:rPr>
              <a:t> can be a better choice if you do not have any knowledge on creating websites.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 smtClean="0">
                <a:solidFill>
                  <a:schemeClr val="bg1"/>
                </a:solidFill>
              </a:rPr>
              <a:t>Accessing </a:t>
            </a:r>
            <a:r>
              <a:rPr lang="en-GB" sz="3200" dirty="0" smtClean="0">
                <a:solidFill>
                  <a:schemeClr val="bg1"/>
                </a:solidFill>
              </a:rPr>
              <a:t>portfolio </a:t>
            </a:r>
            <a:r>
              <a:rPr lang="en-GB" sz="3200" dirty="0" smtClean="0">
                <a:solidFill>
                  <a:schemeClr val="bg1"/>
                </a:solidFill>
              </a:rPr>
              <a:t>website is easier than you think.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 smtClean="0">
                <a:solidFill>
                  <a:schemeClr val="bg1"/>
                </a:solidFill>
              </a:rPr>
              <a:t>Build your own website with </a:t>
            </a:r>
            <a:r>
              <a:rPr lang="en-GB" sz="3200" dirty="0" err="1" smtClean="0">
                <a:solidFill>
                  <a:schemeClr val="bg1"/>
                </a:solidFill>
              </a:rPr>
              <a:t>portfolyo</a:t>
            </a:r>
            <a:r>
              <a:rPr lang="en-GB" sz="3200" dirty="0" smtClean="0">
                <a:solidFill>
                  <a:schemeClr val="bg1"/>
                </a:solidFill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 smtClean="0">
                <a:solidFill>
                  <a:schemeClr val="bg1"/>
                </a:solidFill>
              </a:rPr>
              <a:t>Why learning web development from scratch.? When you have </a:t>
            </a:r>
            <a:r>
              <a:rPr lang="en-GB" sz="3200" dirty="0" err="1" smtClean="0">
                <a:solidFill>
                  <a:schemeClr val="bg1"/>
                </a:solidFill>
              </a:rPr>
              <a:t>portfolyo</a:t>
            </a:r>
            <a:r>
              <a:rPr lang="en-GB" sz="3200" dirty="0" smtClean="0">
                <a:solidFill>
                  <a:schemeClr val="bg1"/>
                </a:solidFill>
              </a:rPr>
              <a:t>..!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Create Portfolio’s that matches </a:t>
            </a:r>
            <a:r>
              <a:rPr lang="en-US" sz="3200" dirty="0" smtClean="0">
                <a:solidFill>
                  <a:schemeClr val="bg1"/>
                </a:solidFill>
              </a:rPr>
              <a:t>your taste and character.</a:t>
            </a:r>
            <a:endParaRPr lang="en-GB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3200" dirty="0" smtClean="0">
              <a:solidFill>
                <a:srgbClr val="FFFF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3200" dirty="0" smtClean="0">
              <a:solidFill>
                <a:srgbClr val="FFFF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3200" dirty="0" smtClean="0">
              <a:solidFill>
                <a:srgbClr val="FFFF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841"/>
            <a:ext cx="1771897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References: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515938" y="1712889"/>
            <a:ext cx="111422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hlinkClick r:id="rId2"/>
              </a:rPr>
              <a:t>https://</a:t>
            </a:r>
            <a:r>
              <a:rPr lang="en-IN" sz="2400" dirty="0" smtClean="0">
                <a:hlinkClick r:id="rId2"/>
              </a:rPr>
              <a:t>www.creativebloq.com/features/8-common-portfolio-mistakes-and-how-to-fix-them</a:t>
            </a: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hlinkClick r:id="rId3"/>
              </a:rPr>
              <a:t>https://www.wix.com/</a:t>
            </a: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hlinkClick r:id="rId4"/>
              </a:rPr>
              <a:t>https://www.bluehost.com/cs/special/wordpress-builder/?utm_source=%28direct%29&amp;utm_medium=affiliate&amp;utm_campaign=affiliate-link_quicksprout_notype</a:t>
            </a: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10" y="6230813"/>
            <a:ext cx="1525780" cy="6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1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portfolyobuilder@gmail.com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https://portfolyo.studio/#/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1877" y="1398246"/>
            <a:ext cx="3985123" cy="3985123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35" y="347084"/>
            <a:ext cx="2283308" cy="77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Introduction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762" y="1154831"/>
            <a:ext cx="11716469" cy="3481563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600" dirty="0" smtClean="0"/>
              <a:t>Website builders are one of the newly emerging </a:t>
            </a:r>
            <a:r>
              <a:rPr lang="en-US" sz="2600" dirty="0" smtClean="0"/>
              <a:t>tools, which are catching many people’s attention!</a:t>
            </a:r>
            <a:endParaRPr lang="en-US" sz="2600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600" dirty="0" smtClean="0"/>
              <a:t>There are not many cost effective solutions for these kinds of tools!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600" dirty="0" smtClean="0"/>
              <a:t>Here user </a:t>
            </a:r>
            <a:r>
              <a:rPr lang="en-US" sz="2600" dirty="0" smtClean="0"/>
              <a:t>can create </a:t>
            </a:r>
            <a:r>
              <a:rPr lang="en-US" sz="2600" dirty="0" smtClean="0"/>
              <a:t>his/her </a:t>
            </a:r>
            <a:r>
              <a:rPr lang="en-US" sz="2600" dirty="0" smtClean="0"/>
              <a:t>own portfolio website with absolute ease using our website “</a:t>
            </a:r>
            <a:r>
              <a:rPr lang="en-US" sz="2600" dirty="0" err="1" smtClean="0"/>
              <a:t>Portfolyo</a:t>
            </a:r>
            <a:r>
              <a:rPr lang="en-US" sz="2600" dirty="0" smtClean="0"/>
              <a:t>”.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600" dirty="0" smtClean="0"/>
              <a:t>The user doesn’t need any kind of knowledge on Web Development!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600" dirty="0"/>
              <a:t>What's better than that? All the services provided in our website are absolutely free. Happy Building!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62" y="6155659"/>
            <a:ext cx="1771897" cy="600159"/>
          </a:xfrm>
          <a:prstGeom prst="rect">
            <a:avLst/>
          </a:prstGeo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18" r="12118"/>
          <a:stretch>
            <a:fillRect/>
          </a:stretch>
        </p:blipFill>
        <p:spPr>
          <a:xfrm>
            <a:off x="4522395" y="4478442"/>
            <a:ext cx="3219201" cy="2379558"/>
          </a:xfrm>
        </p:spPr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Ubuntu" panose="020B0504030602030204" pitchFamily="34" charset="0"/>
              </a:rPr>
              <a:t>Objective:</a:t>
            </a:r>
            <a:endParaRPr lang="en-US" dirty="0">
              <a:latin typeface="Ubuntu" panose="020B05040306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696942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Ubuntu" panose="020B0504030602030204" pitchFamily="34" charset="0"/>
              </a:rPr>
              <a:t>The main objective of this project is to provide the people a way to create their personnel portfolio’s by skipping the part of learning web development from scratch.</a:t>
            </a:r>
          </a:p>
          <a:p>
            <a:pPr marL="0" indent="0">
              <a:buNone/>
            </a:pPr>
            <a:r>
              <a:rPr lang="en-US" dirty="0" smtClean="0">
                <a:latin typeface="Ubuntu" panose="020B0504030602030204" pitchFamily="34" charset="0"/>
              </a:rPr>
              <a:t>We want to give our users many different customizations from which they can choose to match their interests and tastes. </a:t>
            </a:r>
          </a:p>
          <a:p>
            <a:pPr marL="0" indent="0">
              <a:buNone/>
            </a:pPr>
            <a:r>
              <a:rPr lang="en-US" dirty="0" smtClean="0">
                <a:latin typeface="Ubuntu" panose="020B0504030602030204" pitchFamily="34" charset="0"/>
              </a:rPr>
              <a:t>People from various domains can create their own portfolio’s which they can show case to other’s.</a:t>
            </a:r>
          </a:p>
          <a:p>
            <a:pPr marL="0" indent="0">
              <a:buNone/>
            </a:pPr>
            <a:endParaRPr lang="en-US" dirty="0">
              <a:latin typeface="Ubuntu" panose="020B0504030602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0" t="319" r="-182" b="-303"/>
          <a:stretch/>
        </p:blipFill>
        <p:spPr>
          <a:xfrm>
            <a:off x="7765961" y="0"/>
            <a:ext cx="4426039" cy="405624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7987"/>
            <a:ext cx="2131088" cy="89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1195813"/>
          </a:xfrm>
        </p:spPr>
        <p:txBody>
          <a:bodyPr/>
          <a:lstStyle/>
          <a:p>
            <a:r>
              <a:rPr lang="en-US" sz="4400" dirty="0">
                <a:latin typeface="Ubuntu" panose="020B0504030602030204" pitchFamily="34" charset="0"/>
              </a:rPr>
              <a:t>Abstract</a:t>
            </a:r>
            <a:r>
              <a:rPr lang="en-US" sz="4400" dirty="0" smtClean="0">
                <a:latin typeface="Ubuntu" panose="020B0504030602030204" pitchFamily="34" charset="0"/>
              </a:rPr>
              <a:t>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938" y="1180824"/>
            <a:ext cx="114098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Ubuntu" panose="020B0504030602030204" pitchFamily="34" charset="0"/>
              </a:rPr>
              <a:t>Now-a-days every Tech job aimer’s are required to have a resume or a </a:t>
            </a:r>
            <a:r>
              <a:rPr lang="en-IN" sz="2400" dirty="0" smtClean="0">
                <a:latin typeface="Ubuntu" panose="020B0504030602030204" pitchFamily="34" charset="0"/>
              </a:rPr>
              <a:t>personnel </a:t>
            </a:r>
            <a:r>
              <a:rPr lang="en-IN" sz="2400" dirty="0">
                <a:latin typeface="Ubuntu" panose="020B0504030602030204" pitchFamily="34" charset="0"/>
              </a:rPr>
              <a:t>website showcasing their work and skills! </a:t>
            </a:r>
            <a:endParaRPr lang="en-IN" sz="2400" dirty="0" smtClean="0">
              <a:latin typeface="Ubuntu" panose="020B05040306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Ubuntu" panose="020B0504030602030204" pitchFamily="34" charset="0"/>
              </a:rPr>
              <a:t>Personnel </a:t>
            </a:r>
            <a:r>
              <a:rPr lang="en-IN" sz="2400" dirty="0">
                <a:latin typeface="Ubuntu" panose="020B0504030602030204" pitchFamily="34" charset="0"/>
              </a:rPr>
              <a:t>websites or </a:t>
            </a:r>
            <a:r>
              <a:rPr lang="en-IN" sz="2400" dirty="0" smtClean="0">
                <a:latin typeface="Ubuntu" panose="020B0504030602030204" pitchFamily="34" charset="0"/>
              </a:rPr>
              <a:t>portfolio’s </a:t>
            </a:r>
            <a:r>
              <a:rPr lang="en-IN" sz="2400" dirty="0">
                <a:latin typeface="Ubuntu" panose="020B0504030602030204" pitchFamily="34" charset="0"/>
              </a:rPr>
              <a:t>grab the interviewer attention quick as they can know about you just </a:t>
            </a:r>
            <a:r>
              <a:rPr lang="en-IN" sz="2400" dirty="0" smtClean="0">
                <a:latin typeface="Ubuntu" panose="020B0504030602030204" pitchFamily="34" charset="0"/>
              </a:rPr>
              <a:t>by </a:t>
            </a:r>
            <a:r>
              <a:rPr lang="en-IN" sz="2400" dirty="0">
                <a:latin typeface="Ubuntu" panose="020B0504030602030204" pitchFamily="34" charset="0"/>
              </a:rPr>
              <a:t>clicking a link</a:t>
            </a:r>
            <a:r>
              <a:rPr lang="en-IN" sz="2400" dirty="0" smtClean="0">
                <a:latin typeface="Ubuntu" panose="020B0504030602030204" pitchFamily="34" charset="0"/>
              </a:rPr>
              <a:t>.. </a:t>
            </a:r>
            <a:r>
              <a:rPr lang="en-IN" sz="2400" dirty="0">
                <a:latin typeface="Ubuntu" panose="020B0504030602030204" pitchFamily="34" charset="0"/>
              </a:rPr>
              <a:t>They need not download anything to check about you! </a:t>
            </a:r>
            <a:endParaRPr lang="en-IN" sz="2400" dirty="0" smtClean="0">
              <a:latin typeface="Ubuntu" panose="020B05040306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Ubuntu" panose="020B0504030602030204" pitchFamily="34" charset="0"/>
              </a:rPr>
              <a:t>The</a:t>
            </a:r>
            <a:r>
              <a:rPr lang="en-IN" sz="2400" dirty="0">
                <a:latin typeface="Ubuntu" panose="020B0504030602030204" pitchFamily="34" charset="0"/>
              </a:rPr>
              <a:t> </a:t>
            </a:r>
            <a:r>
              <a:rPr lang="en-IN" sz="2400" dirty="0" smtClean="0">
                <a:latin typeface="Ubuntu" panose="020B0504030602030204" pitchFamily="34" charset="0"/>
              </a:rPr>
              <a:t>major </a:t>
            </a:r>
            <a:r>
              <a:rPr lang="en-IN" sz="2400" dirty="0">
                <a:latin typeface="Ubuntu" panose="020B0504030602030204" pitchFamily="34" charset="0"/>
              </a:rPr>
              <a:t>concern is that not every one knows Web Development, there are </a:t>
            </a:r>
            <a:r>
              <a:rPr lang="en-IN" sz="2400" dirty="0" smtClean="0">
                <a:latin typeface="Ubuntu" panose="020B0504030602030204" pitchFamily="34" charset="0"/>
              </a:rPr>
              <a:t>people who </a:t>
            </a:r>
            <a:r>
              <a:rPr lang="en-IN" sz="2400" dirty="0">
                <a:latin typeface="Ubuntu" panose="020B0504030602030204" pitchFamily="34" charset="0"/>
              </a:rPr>
              <a:t>are really good at other technologies, since they might want their </a:t>
            </a:r>
            <a:r>
              <a:rPr lang="en-IN" sz="2400" dirty="0" smtClean="0">
                <a:latin typeface="Ubuntu" panose="020B0504030602030204" pitchFamily="34" charset="0"/>
              </a:rPr>
              <a:t>personnel portfolio’s as well, they need to learn entire Web development stack to build a basic website with complete functionality which might consume a lot of their precious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Ubuntu" panose="020B0504030602030204" pitchFamily="34" charset="0"/>
              </a:rPr>
              <a:t>This is where our project “ </a:t>
            </a:r>
            <a:r>
              <a:rPr lang="en-IN" sz="2400" b="1" dirty="0" smtClean="0">
                <a:latin typeface="Ubuntu" panose="020B0504030602030204" pitchFamily="34" charset="0"/>
              </a:rPr>
              <a:t>PORTFOLYO</a:t>
            </a:r>
            <a:r>
              <a:rPr lang="en-IN" sz="2400" dirty="0" smtClean="0">
                <a:latin typeface="Ubuntu" panose="020B0504030602030204" pitchFamily="34" charset="0"/>
              </a:rPr>
              <a:t> ” comes into light, which overcomes this above stated problem!</a:t>
            </a:r>
            <a:endParaRPr lang="en-IN" sz="2400" dirty="0">
              <a:latin typeface="Ubuntu" panose="020B0504030602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81280"/>
            <a:ext cx="2099256" cy="8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6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168854" y="1402186"/>
            <a:ext cx="5143500" cy="992862"/>
          </a:xfrm>
        </p:spPr>
        <p:txBody>
          <a:bodyPr/>
          <a:lstStyle/>
          <a:p>
            <a:r>
              <a:rPr lang="en-IN" sz="4400" dirty="0">
                <a:latin typeface="Ubuntu" panose="020B0504030602030204" pitchFamily="34" charset="0"/>
              </a:rPr>
              <a:t>1</a:t>
            </a:r>
            <a:r>
              <a:rPr lang="en-IN" sz="4400" dirty="0" smtClean="0">
                <a:latin typeface="Ubuntu" panose="020B0504030602030204" pitchFamily="34" charset="0"/>
              </a:rPr>
              <a:t>) Wordpress</a:t>
            </a:r>
            <a:endParaRPr lang="en-IN" sz="4400" dirty="0">
              <a:latin typeface="Ubuntu" panose="020B0504030602030204" pitchFamily="34" charset="0"/>
            </a:endParaRP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1075" y="1506538"/>
            <a:ext cx="3625850" cy="3625850"/>
          </a:xfrm>
        </p:spPr>
      </p:pic>
      <p:sp>
        <p:nvSpPr>
          <p:cNvPr id="13" name="Rectangle 12"/>
          <p:cNvSpPr/>
          <p:nvPr/>
        </p:nvSpPr>
        <p:spPr>
          <a:xfrm>
            <a:off x="6398385" y="4053673"/>
            <a:ext cx="2684440" cy="321972"/>
          </a:xfrm>
          <a:prstGeom prst="rect">
            <a:avLst/>
          </a:prstGeom>
          <a:ln>
            <a:solidFill>
              <a:srgbClr val="2C5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noFill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975" y="342253"/>
            <a:ext cx="2301025" cy="7359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68854" y="2655232"/>
            <a:ext cx="6251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Ubuntu" panose="020B0504030602030204" pitchFamily="34" charset="0"/>
              </a:rPr>
              <a:t>WordPress </a:t>
            </a:r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</a:rPr>
              <a:t>is a free and open-source content </a:t>
            </a:r>
            <a:endParaRPr lang="en-US" sz="2000" dirty="0" smtClean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Ubuntu" panose="020B0504030602030204" pitchFamily="34" charset="0"/>
              </a:rPr>
              <a:t>management system </a:t>
            </a:r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</a:rPr>
              <a:t>written in PHP and paired with </a:t>
            </a:r>
            <a:endParaRPr lang="en-US" sz="2000" dirty="0" smtClean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Ubuntu" panose="020B0504030602030204" pitchFamily="34" charset="0"/>
              </a:rPr>
              <a:t>a </a:t>
            </a:r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</a:rPr>
              <a:t>MySQL or </a:t>
            </a:r>
            <a:r>
              <a:rPr lang="en-US" sz="2000" dirty="0" smtClean="0">
                <a:solidFill>
                  <a:schemeClr val="bg1"/>
                </a:solidFill>
                <a:latin typeface="Ubuntu" panose="020B0504030602030204" pitchFamily="34" charset="0"/>
              </a:rPr>
              <a:t>MariaDB </a:t>
            </a:r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</a:rPr>
              <a:t>database. Features include a </a:t>
            </a:r>
            <a:endParaRPr lang="en-US" sz="2000" dirty="0" smtClean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Ubuntu" panose="020B0504030602030204" pitchFamily="34" charset="0"/>
              </a:rPr>
              <a:t>plugin </a:t>
            </a:r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</a:rPr>
              <a:t>architecture and </a:t>
            </a:r>
            <a:r>
              <a:rPr lang="en-US" sz="2000" dirty="0" smtClean="0">
                <a:solidFill>
                  <a:schemeClr val="bg1"/>
                </a:solidFill>
                <a:latin typeface="Ubuntu" panose="020B0504030602030204" pitchFamily="34" charset="0"/>
              </a:rPr>
              <a:t>a </a:t>
            </a:r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</a:rPr>
              <a:t>template system, referred </a:t>
            </a:r>
            <a:endParaRPr lang="en-US" sz="2000" dirty="0" smtClean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Ubuntu" panose="020B0504030602030204" pitchFamily="34" charset="0"/>
              </a:rPr>
              <a:t>to </a:t>
            </a:r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</a:rPr>
              <a:t>within WordPress as </a:t>
            </a:r>
            <a:r>
              <a:rPr lang="en-US" sz="2000" dirty="0" smtClean="0">
                <a:solidFill>
                  <a:schemeClr val="bg1"/>
                </a:solidFill>
                <a:latin typeface="Ubuntu" panose="020B0504030602030204" pitchFamily="34" charset="0"/>
              </a:rPr>
              <a:t>Themes. Wordpress offers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Ubuntu" panose="020B0504030602030204" pitchFamily="34" charset="0"/>
              </a:rPr>
              <a:t>Various templates for the user to build their websites on!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09915" y="5473332"/>
            <a:ext cx="586654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2000" b="1" dirty="0"/>
              <a:t>Reference: </a:t>
            </a:r>
            <a:r>
              <a:rPr lang="en-IN" sz="2000" b="1" dirty="0">
                <a:solidFill>
                  <a:srgbClr val="FF0000"/>
                </a:solidFill>
                <a:hlinkClick r:id="rId4"/>
              </a:rPr>
              <a:t>https://en.wikipedia.org/wiki/WordPress 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366731" y="60348"/>
            <a:ext cx="674774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smtClean="0">
                <a:latin typeface="Ubuntu" panose="020B0504030602030204" pitchFamily="34" charset="0"/>
              </a:rPr>
              <a:t>Existing Models:</a:t>
            </a:r>
            <a:endParaRPr lang="en-IN" sz="44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3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34" r="2462" b="-1099"/>
          <a:stretch/>
        </p:blipFill>
        <p:spPr>
          <a:xfrm>
            <a:off x="8139447" y="-115910"/>
            <a:ext cx="4082604" cy="3760631"/>
          </a:xfrm>
        </p:spPr>
      </p:pic>
      <p:sp>
        <p:nvSpPr>
          <p:cNvPr id="4" name="TextBox 3"/>
          <p:cNvSpPr txBox="1"/>
          <p:nvPr/>
        </p:nvSpPr>
        <p:spPr>
          <a:xfrm>
            <a:off x="400028" y="502277"/>
            <a:ext cx="762350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Ubuntu" panose="020B0504030602030204" pitchFamily="34" charset="0"/>
              </a:rPr>
              <a:t>2</a:t>
            </a:r>
            <a:r>
              <a:rPr lang="en-IN" sz="3200" b="1" dirty="0" smtClean="0">
                <a:latin typeface="Ubuntu" panose="020B0504030602030204" pitchFamily="34" charset="0"/>
              </a:rPr>
              <a:t>) WIX:</a:t>
            </a:r>
          </a:p>
          <a:p>
            <a:endParaRPr lang="en-IN" sz="3200" b="1" dirty="0" smtClean="0">
              <a:latin typeface="Ubuntu" panose="020B0504030602030204" pitchFamily="34" charset="0"/>
            </a:endParaRPr>
          </a:p>
          <a:p>
            <a:r>
              <a:rPr lang="en-IN" sz="2800" dirty="0" smtClean="0">
                <a:latin typeface="Ubuntu" panose="020B0504030602030204" pitchFamily="34" charset="0"/>
              </a:rPr>
              <a:t>Wix is a website offering users to create a</a:t>
            </a:r>
          </a:p>
          <a:p>
            <a:r>
              <a:rPr lang="en-IN" sz="2800" dirty="0" smtClean="0">
                <a:latin typeface="Ubuntu" panose="020B0504030602030204" pitchFamily="34" charset="0"/>
              </a:rPr>
              <a:t>website without any knowledge of technical </a:t>
            </a:r>
          </a:p>
          <a:p>
            <a:r>
              <a:rPr lang="en-IN" sz="2800" dirty="0" smtClean="0">
                <a:latin typeface="Ubuntu" panose="020B0504030602030204" pitchFamily="34" charset="0"/>
              </a:rPr>
              <a:t>stuff</a:t>
            </a:r>
            <a:r>
              <a:rPr lang="en-IN" sz="2800" b="1" dirty="0" smtClean="0">
                <a:latin typeface="Ubuntu" panose="020B0504030602030204" pitchFamily="34" charset="0"/>
              </a:rPr>
              <a:t> </a:t>
            </a:r>
            <a:r>
              <a:rPr lang="en-IN" sz="2800" dirty="0" smtClean="0">
                <a:latin typeface="Ubuntu" panose="020B0504030602030204" pitchFamily="34" charset="0"/>
              </a:rPr>
              <a:t>which is required to build a website. They too offer their customers with various customizations to build their own websites.</a:t>
            </a:r>
          </a:p>
          <a:p>
            <a:endParaRPr lang="en-IN" sz="2800" b="1" dirty="0" smtClean="0">
              <a:latin typeface="Ubuntu" panose="020B0504030602030204" pitchFamily="34" charset="0"/>
            </a:endParaRPr>
          </a:p>
          <a:p>
            <a:r>
              <a:rPr lang="en-IN" sz="2000" b="1" dirty="0">
                <a:latin typeface="Ubuntu" panose="020B0504030602030204" pitchFamily="34" charset="0"/>
              </a:rPr>
              <a:t>Reference: </a:t>
            </a:r>
            <a:r>
              <a:rPr lang="en-IN" sz="2000" b="1" dirty="0">
                <a:latin typeface="Ubuntu" panose="020B0504030602030204" pitchFamily="34" charset="0"/>
                <a:hlinkClick r:id="rId4"/>
              </a:rPr>
              <a:t>https://en.wikipedia.org/wiki/Wix.com</a:t>
            </a:r>
            <a:endParaRPr lang="en-IN" sz="2400" b="1" dirty="0">
              <a:latin typeface="Ubuntu" panose="020B05040306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2270"/>
            <a:ext cx="2575775" cy="107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protfolyo?</a:t>
            </a:r>
            <a:endParaRPr lang="en-US" dirty="0"/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xmlns="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0" y="1989138"/>
            <a:ext cx="503238" cy="501650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xmlns="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1688763" y="1989138"/>
            <a:ext cx="503237" cy="5016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" y="6060309"/>
            <a:ext cx="1893667" cy="790859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881335"/>
              </p:ext>
            </p:extLst>
          </p:nvPr>
        </p:nvGraphicFramePr>
        <p:xfrm>
          <a:off x="531230" y="1329790"/>
          <a:ext cx="11278698" cy="47244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759566"/>
                <a:gridCol w="3759566"/>
                <a:gridCol w="3759566"/>
              </a:tblGrid>
              <a:tr h="553695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>
                          <a:latin typeface="Ubuntu" panose="020B0504030602030204" pitchFamily="34" charset="0"/>
                        </a:rPr>
                        <a:t>Wix</a:t>
                      </a:r>
                      <a:endParaRPr lang="en-IN" sz="26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>
                          <a:latin typeface="Ubuntu" panose="020B0504030602030204" pitchFamily="34" charset="0"/>
                        </a:rPr>
                        <a:t>Wordpress</a:t>
                      </a:r>
                      <a:endParaRPr lang="en-IN" sz="26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>
                          <a:latin typeface="Ubuntu" panose="020B0504030602030204" pitchFamily="34" charset="0"/>
                        </a:rPr>
                        <a:t>Portfolyo</a:t>
                      </a:r>
                      <a:endParaRPr lang="en-IN" sz="26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</a:tr>
              <a:tr h="117731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IN" sz="2600" dirty="0" smtClean="0">
                          <a:latin typeface="Ubuntu" panose="020B0504030602030204" pitchFamily="34" charset="0"/>
                        </a:rPr>
                        <a:t>Offers templates for various</a:t>
                      </a:r>
                      <a:r>
                        <a:rPr lang="en-IN" sz="2600" baseline="0" dirty="0" smtClean="0">
                          <a:latin typeface="Ubuntu" panose="020B0504030602030204" pitchFamily="34" charset="0"/>
                        </a:rPr>
                        <a:t> use-case websites.</a:t>
                      </a:r>
                      <a:endParaRPr lang="en-IN" sz="26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600" dirty="0" smtClean="0">
                          <a:latin typeface="Ubuntu" panose="020B0504030602030204" pitchFamily="34" charset="0"/>
                        </a:rPr>
                        <a:t>Offers templates for various</a:t>
                      </a:r>
                      <a:r>
                        <a:rPr lang="en-IN" sz="2600" baseline="0" dirty="0" smtClean="0">
                          <a:latin typeface="Ubuntu" panose="020B0504030602030204" pitchFamily="34" charset="0"/>
                        </a:rPr>
                        <a:t> use-case websites.</a:t>
                      </a:r>
                      <a:endParaRPr lang="en-IN" sz="2600" dirty="0" smtClean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IN" sz="2600" dirty="0" smtClean="0">
                          <a:latin typeface="Ubuntu" panose="020B0504030602030204" pitchFamily="34" charset="0"/>
                        </a:rPr>
                        <a:t>Dedicated towards</a:t>
                      </a:r>
                      <a:r>
                        <a:rPr lang="en-IN" sz="2600" baseline="0" dirty="0" smtClean="0">
                          <a:latin typeface="Ubuntu" panose="020B0504030602030204" pitchFamily="34" charset="0"/>
                        </a:rPr>
                        <a:t> the templates of personnel portfolio’s</a:t>
                      </a:r>
                      <a:endParaRPr lang="en-IN" sz="26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</a:tr>
              <a:tr h="1733857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IN" sz="2600" dirty="0" smtClean="0">
                          <a:latin typeface="Ubuntu" panose="020B0504030602030204" pitchFamily="34" charset="0"/>
                        </a:rPr>
                        <a:t>User doesn’t</a:t>
                      </a:r>
                      <a:r>
                        <a:rPr lang="en-IN" sz="2600" baseline="0" dirty="0" smtClean="0">
                          <a:latin typeface="Ubuntu" panose="020B0504030602030204" pitchFamily="34" charset="0"/>
                        </a:rPr>
                        <a:t> need any kind of backend or database knowledge to build a website</a:t>
                      </a:r>
                      <a:endParaRPr lang="en-IN" sz="26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IN" sz="2600" dirty="0" smtClean="0">
                          <a:latin typeface="Ubuntu" panose="020B0504030602030204" pitchFamily="34" charset="0"/>
                        </a:rPr>
                        <a:t>User needs</a:t>
                      </a:r>
                      <a:r>
                        <a:rPr lang="en-IN" sz="2600" baseline="0" dirty="0" smtClean="0">
                          <a:latin typeface="Ubuntu" panose="020B0504030602030204" pitchFamily="34" charset="0"/>
                        </a:rPr>
                        <a:t> to have backend knowledge like creating servers using php and handling visitor data.</a:t>
                      </a:r>
                      <a:endParaRPr lang="en-IN" sz="26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IN" sz="2600" dirty="0" smtClean="0">
                          <a:latin typeface="Ubuntu" panose="020B0504030602030204" pitchFamily="34" charset="0"/>
                        </a:rPr>
                        <a:t>User doesn’t need to have any kind</a:t>
                      </a:r>
                      <a:r>
                        <a:rPr lang="en-IN" sz="2600" baseline="0" dirty="0" smtClean="0">
                          <a:latin typeface="Ubuntu" panose="020B0504030602030204" pitchFamily="34" charset="0"/>
                        </a:rPr>
                        <a:t> of backend knowledge!</a:t>
                      </a:r>
                      <a:endParaRPr lang="en-IN" sz="26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protfolyo?</a:t>
            </a:r>
            <a:endParaRPr lang="en-US" dirty="0"/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xmlns="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0" y="1989138"/>
            <a:ext cx="503238" cy="501650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xmlns="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1688763" y="1989138"/>
            <a:ext cx="503237" cy="5016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" y="6060309"/>
            <a:ext cx="1893667" cy="790859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341766"/>
              </p:ext>
            </p:extLst>
          </p:nvPr>
        </p:nvGraphicFramePr>
        <p:xfrm>
          <a:off x="531230" y="1329790"/>
          <a:ext cx="11278698" cy="47244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759566"/>
                <a:gridCol w="3759566"/>
                <a:gridCol w="3759566"/>
              </a:tblGrid>
              <a:tr h="553695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>
                          <a:latin typeface="Ubuntu" panose="020B0504030602030204" pitchFamily="34" charset="0"/>
                        </a:rPr>
                        <a:t>Wix</a:t>
                      </a:r>
                      <a:endParaRPr lang="en-IN" sz="26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>
                          <a:latin typeface="Ubuntu" panose="020B0504030602030204" pitchFamily="34" charset="0"/>
                        </a:rPr>
                        <a:t>Wordpress</a:t>
                      </a:r>
                      <a:endParaRPr lang="en-IN" sz="26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>
                          <a:latin typeface="Ubuntu" panose="020B0504030602030204" pitchFamily="34" charset="0"/>
                        </a:rPr>
                        <a:t>Portfolyo</a:t>
                      </a:r>
                      <a:endParaRPr lang="en-IN" sz="26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</a:tr>
              <a:tr h="117731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IN" sz="2600" dirty="0" smtClean="0">
                          <a:latin typeface="Ubuntu" panose="020B0504030602030204" pitchFamily="34" charset="0"/>
                        </a:rPr>
                        <a:t>User needs</a:t>
                      </a:r>
                      <a:r>
                        <a:rPr lang="en-IN" sz="2600" baseline="0" dirty="0" smtClean="0">
                          <a:latin typeface="Ubuntu" panose="020B0504030602030204" pitchFamily="34" charset="0"/>
                        </a:rPr>
                        <a:t> to pay to unlock the templates and use them!</a:t>
                      </a:r>
                      <a:endParaRPr lang="en-IN" sz="26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600" dirty="0" smtClean="0">
                          <a:latin typeface="Ubuntu" panose="020B0504030602030204" pitchFamily="34" charset="0"/>
                        </a:rPr>
                        <a:t>User can access any template for free of cost.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IN" sz="2600" dirty="0" smtClean="0">
                          <a:latin typeface="Ubuntu" panose="020B0504030602030204" pitchFamily="34" charset="0"/>
                        </a:rPr>
                        <a:t>User’s are given many customizations</a:t>
                      </a:r>
                      <a:r>
                        <a:rPr lang="en-IN" sz="2600" baseline="0" dirty="0" smtClean="0">
                          <a:latin typeface="Ubuntu" panose="020B0504030602030204" pitchFamily="34" charset="0"/>
                        </a:rPr>
                        <a:t> for free of cost!</a:t>
                      </a:r>
                      <a:endParaRPr lang="en-IN" sz="26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</a:tr>
              <a:tr h="1733857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IN" sz="2600" dirty="0" smtClean="0">
                          <a:latin typeface="Ubuntu" panose="020B0504030602030204" pitchFamily="34" charset="0"/>
                        </a:rPr>
                        <a:t>Hosting</a:t>
                      </a:r>
                      <a:r>
                        <a:rPr lang="en-IN" sz="2600" baseline="0" dirty="0" smtClean="0">
                          <a:latin typeface="Ubuntu" panose="020B0504030602030204" pitchFamily="34" charset="0"/>
                        </a:rPr>
                        <a:t> a Wix website is quite costly. The price per month tends to be very high.</a:t>
                      </a:r>
                      <a:endParaRPr lang="en-IN" sz="26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IN" sz="2600" dirty="0" smtClean="0">
                          <a:latin typeface="Ubuntu" panose="020B0504030602030204" pitchFamily="34" charset="0"/>
                        </a:rPr>
                        <a:t>You need to have the</a:t>
                      </a:r>
                      <a:r>
                        <a:rPr lang="en-IN" sz="2600" baseline="0" dirty="0" smtClean="0">
                          <a:latin typeface="Ubuntu" panose="020B0504030602030204" pitchFamily="34" charset="0"/>
                        </a:rPr>
                        <a:t> knowledge of hosting to host your website.</a:t>
                      </a:r>
                      <a:endParaRPr lang="en-IN" sz="26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IN" sz="2600" dirty="0" smtClean="0">
                          <a:latin typeface="Ubuntu" panose="020B0504030602030204" pitchFamily="34" charset="0"/>
                        </a:rPr>
                        <a:t>We</a:t>
                      </a:r>
                      <a:r>
                        <a:rPr lang="en-IN" sz="2600" baseline="0" dirty="0" smtClean="0">
                          <a:latin typeface="Ubuntu" panose="020B0504030602030204" pitchFamily="34" charset="0"/>
                        </a:rPr>
                        <a:t> provide user’s Hassle free portfolio’s for free and they need not have any knowledge about hosting!</a:t>
                      </a:r>
                      <a:endParaRPr lang="en-IN" sz="26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485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A9B47F-3DD8-4645-81DC-B88780643C07}">
  <ds:schemaRefs>
    <ds:schemaRef ds:uri="http://purl.org/dc/terms/"/>
    <ds:schemaRef ds:uri="http://purl.org/dc/elements/1.1/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898</Words>
  <Application>Microsoft Office PowerPoint</Application>
  <PresentationFormat>Widescreen</PresentationFormat>
  <Paragraphs>142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Copperplate Gothic Light</vt:lpstr>
      <vt:lpstr>Corbel</vt:lpstr>
      <vt:lpstr>Ubuntu</vt:lpstr>
      <vt:lpstr>Wingdings</vt:lpstr>
      <vt:lpstr>Office Theme</vt:lpstr>
      <vt:lpstr>Portfolyo</vt:lpstr>
      <vt:lpstr>Team - 58</vt:lpstr>
      <vt:lpstr>Introduction</vt:lpstr>
      <vt:lpstr>Objective:</vt:lpstr>
      <vt:lpstr>Abstract: </vt:lpstr>
      <vt:lpstr>1) Wordpress</vt:lpstr>
      <vt:lpstr>PowerPoint Presentation</vt:lpstr>
      <vt:lpstr>Why protfolyo?</vt:lpstr>
      <vt:lpstr>Why protfolyo?</vt:lpstr>
      <vt:lpstr>Proposed solution:</vt:lpstr>
      <vt:lpstr>Flow Chart:</vt:lpstr>
      <vt:lpstr>Software requirements: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: </vt:lpstr>
      <vt:lpstr>References: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Portfolyo</dc:title>
  <dc:creator/>
  <cp:lastModifiedBy/>
  <cp:revision>1</cp:revision>
  <dcterms:created xsi:type="dcterms:W3CDTF">2021-11-20T07:15:43Z</dcterms:created>
  <dcterms:modified xsi:type="dcterms:W3CDTF">2021-12-10T04:29:56Z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